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60" r:id="rId2"/>
    <p:sldId id="257" r:id="rId3"/>
    <p:sldId id="258" r:id="rId4"/>
    <p:sldId id="261" r:id="rId5"/>
    <p:sldId id="262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EE4F-8990-40CD-8F07-53A74CEB0799}" type="datetimeFigureOut">
              <a:rPr lang="en-US" smtClean="0"/>
              <a:t>07-Oct-17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63C8-C0AA-472F-84E3-FE17B93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663C8-C0AA-472F-84E3-FE17B93584D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663C8-C0AA-472F-84E3-FE17B93584D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B6CB59-B55B-4E54-AEAB-C8AAA235DD35}" type="datetimeFigureOut">
              <a:rPr lang="en-US" smtClean="0"/>
              <a:pPr/>
              <a:t>07-Oct-17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21D9D8-CA59-4BAA-96CB-1EB6BB00FA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EL\Downloads\&#2470;&#2503;&#2454;&#2497;&#2472;%20&#2438;&#2472;&#2503;&#2453;%20&#2439;&#2478;&#2488;&#2472;&#2494;&#2482;%20&#2447;&#2453;&#2463;&#2494;%20&#2477;&#2495;&#2465;&#2495;&#2451;%20..!!!%20&#2474;&#2509;&#2480;&#2495;&#2469;&#2495;&#2476;&#2496;&#2468;&#2503;%20&#2477;&#2494;&#2482;%20&#2478;&#2494;&#2472;&#2497;&#2487;%20&#2488;&#2476;%20&#2489;&#2494;&#2480;&#2494;&#2527;&#2494;%20&#2479;&#2494;&#2527;%20&#2472;&#2494;&#2439;,%20&#2447;&#2454;&#2472;&#2507;%20&#2438;&#2459;&#2503;%20&#2438;&#2472;&#2503;&#2453;..!!!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azaulkhan88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7800" cy="68193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b="1" dirty="0" smtClean="0">
                <a:ln w="18000">
                  <a:solidFill>
                    <a:srgbClr val="46E22C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34075"/>
      </p:ext>
    </p:extLst>
  </p:cSld>
  <p:clrMapOvr>
    <a:masterClrMapping/>
  </p:clrMapOvr>
  <p:transition spd="slow" advClick="0" advTm="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দেখুন আনেক ইমসনাল একটা ভিডিও ..!!! প্রিথিবীতে ভাল মানুষ সব হারায়া যায় নাই, এখনো আছে আনেক..!!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305800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52400"/>
            <a:ext cx="4953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লক্ষ্য কর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352800" y="76200"/>
            <a:ext cx="2209800" cy="281940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রাস্তাঘাট নির্মাণ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76200"/>
            <a:ext cx="2209800" cy="2819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অসুস্থ্য ব্যক্তিকে বিনা পয়সায় চিকিৎসা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3886200"/>
            <a:ext cx="2209800" cy="2819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রাস্তাঘাট  মেরামুত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3886200"/>
            <a:ext cx="2209800" cy="2819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পাশে টিওবওয়েল স্তস্থাপন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43600" y="3810000"/>
            <a:ext cx="2209800" cy="2819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 এর পুর্নবাসনের ব্যবস্থা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" y="152400"/>
            <a:ext cx="2209800" cy="2743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সেচ্ছায় রক্তদান </a:t>
            </a:r>
            <a:endParaRPr lang="en-US" sz="4400" b="1" dirty="0">
              <a:ln w="11430"/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1447800" y="2895600"/>
            <a:ext cx="6172200" cy="9144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মানবসেবা মূলক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034078">
            <a:off x="-56224" y="1788748"/>
            <a:ext cx="29131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নিরব পাঠ- ৫ মিনিট  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নীরব পাঠ এর ছবি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6629400" cy="4675957"/>
          </a:xfrm>
          <a:prstGeom prst="snip2DiagRect">
            <a:avLst>
              <a:gd name="adj1" fmla="val 2616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4600" y="1295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বইয়ের চতুর্থ অদ্যায়ের পাঠ ৭  ১২২ পৃষ্ঠা পড়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81000"/>
            <a:ext cx="3429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বিবক্ত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মানবসেবা কিভাবে করা যায় বিবরণ লেখ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378" y="1713131"/>
            <a:ext cx="6455043" cy="3733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81200" y="381000"/>
            <a:ext cx="5029200" cy="914400"/>
          </a:xfrm>
          <a:prstGeom prst="cloudCallou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1828800"/>
            <a:ext cx="8305800" cy="2971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মানবসেবা কি?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সেবামূলক পাঁচটি কাজের নাম বল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মানবসেবা সম্পর্কে একটি হাদিসের বাংলা অর্থ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81200" y="304800"/>
            <a:ext cx="5486400" cy="1371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বাড়ির কাজ এর ছবি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057400"/>
            <a:ext cx="4191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4800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মানবজীবনে মানবসেবার গুরুত্ব কুরআন ও হদিসের আলোকে খাতায় লিখে আনবে 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f-e-m-ba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362200"/>
            <a:ext cx="6896100" cy="3381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19200" y="914400"/>
            <a:ext cx="6172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962400"/>
            <a:ext cx="3200400" cy="2362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রেজাউল করিম খান 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পীরযাত্রাপুর উচ্চ বিদ্যালয় 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বুড়িচং, কুমিল্লা 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০১৭৯৪৭০৪৯৪৪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razaulkhan88@gmail.com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47800"/>
            <a:ext cx="2209800" cy="214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 rot="21436914">
            <a:off x="3842573" y="1600200"/>
            <a:ext cx="1517054" cy="4910148"/>
            <a:chOff x="3842573" y="1300179"/>
            <a:chExt cx="1517054" cy="5210169"/>
          </a:xfrm>
        </p:grpSpPr>
        <p:sp>
          <p:nvSpPr>
            <p:cNvPr id="11" name="Diagonal Stripe 10"/>
            <p:cNvSpPr/>
            <p:nvPr/>
          </p:nvSpPr>
          <p:spPr>
            <a:xfrm rot="10010895">
              <a:off x="3842573" y="2575801"/>
              <a:ext cx="990600" cy="3934547"/>
            </a:xfrm>
            <a:prstGeom prst="diagStri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iagonal Stripe 11"/>
            <p:cNvSpPr/>
            <p:nvPr/>
          </p:nvSpPr>
          <p:spPr>
            <a:xfrm rot="20577456">
              <a:off x="4369027" y="1300179"/>
              <a:ext cx="990600" cy="2923280"/>
            </a:xfrm>
            <a:prstGeom prst="diagStrip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0" y="838200"/>
            <a:ext cx="2819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4495800"/>
            <a:ext cx="2819399" cy="17490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 – দশম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 ইসলাম ও নৈতিক শিক্ষা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অধ্যায়- চতুর্থ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সময়- ৪৫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743200" y="304800"/>
            <a:ext cx="4419600" cy="914400"/>
          </a:xfrm>
          <a:prstGeom prst="cloudCallout">
            <a:avLst>
              <a:gd name="adj1" fmla="val -40577"/>
              <a:gd name="adj2" fmla="val 1051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G_20170303_2319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752600"/>
            <a:ext cx="26670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">
        <p14:prism isContent="1"/>
      </p:transition>
    </mc:Choice>
    <mc:Fallback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মানব সেবা এর ছবি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3810000" cy="2008909"/>
          </a:xfrm>
          <a:prstGeom prst="rect">
            <a:avLst/>
          </a:prstGeom>
          <a:noFill/>
        </p:spPr>
      </p:pic>
      <p:pic>
        <p:nvPicPr>
          <p:cNvPr id="2054" name="Picture 6" descr="সম্পর্কিত ছব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267200"/>
            <a:ext cx="3505200" cy="1828800"/>
          </a:xfrm>
          <a:prstGeom prst="rect">
            <a:avLst/>
          </a:prstGeom>
          <a:noFill/>
        </p:spPr>
      </p:pic>
      <p:pic>
        <p:nvPicPr>
          <p:cNvPr id="2056" name="Picture 8" descr="রোহিঙ্গা খবর এর ছবি ফলাফ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66800"/>
            <a:ext cx="3886200" cy="2473036"/>
          </a:xfrm>
          <a:prstGeom prst="rect">
            <a:avLst/>
          </a:prstGeom>
          <a:noFill/>
        </p:spPr>
      </p:pic>
      <p:pic>
        <p:nvPicPr>
          <p:cNvPr id="2060" name="Picture 12" descr="শেখ হাসিনা রোহিঙ্গাদের পাশে এর ছবি ফলাফল"/>
          <p:cNvPicPr>
            <a:picLocks noChangeAspect="1" noChangeArrowheads="1"/>
          </p:cNvPicPr>
          <p:nvPr/>
        </p:nvPicPr>
        <p:blipFill>
          <a:blip r:embed="rId6"/>
          <a:srcRect l="6667" t="4444" r="2222" b="8148"/>
          <a:stretch>
            <a:fillRect/>
          </a:stretch>
        </p:blipFill>
        <p:spPr bwMode="auto">
          <a:xfrm>
            <a:off x="4953000" y="1066800"/>
            <a:ext cx="3733799" cy="25361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28800" y="304800"/>
            <a:ext cx="548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 ভাসমান রুহিঙ্গা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657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 পাশে মাননীয় প্রধানমন্ত্রী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581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 মানুষ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624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ডুবন্ত মানুষকে সাহায্য করছে একদল মানুষ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">
        <p14:conveyor dir="l"/>
      </p:transition>
    </mc:Choice>
    <mc:Fallback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0"/>
            <a:ext cx="3733800" cy="2590800"/>
          </a:xfrm>
          <a:prstGeom prst="rect">
            <a:avLst/>
          </a:prstGeom>
          <a:noFill/>
        </p:spPr>
      </p:pic>
      <p:pic>
        <p:nvPicPr>
          <p:cNvPr id="17412" name="Picture 4" descr="সম্পর্কিত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94426"/>
            <a:ext cx="3886200" cy="2658374"/>
          </a:xfrm>
          <a:prstGeom prst="rect">
            <a:avLst/>
          </a:prstGeom>
          <a:noFill/>
        </p:spPr>
      </p:pic>
      <p:pic>
        <p:nvPicPr>
          <p:cNvPr id="17414" name="Picture 6" descr="ত্রান বিতরনের ছবি এর ছবি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62400"/>
            <a:ext cx="3657600" cy="2209800"/>
          </a:xfrm>
          <a:prstGeom prst="rect">
            <a:avLst/>
          </a:prstGeom>
          <a:noFill/>
        </p:spPr>
      </p:pic>
      <p:pic>
        <p:nvPicPr>
          <p:cNvPr id="17416" name="Picture 8" descr="ত্রান বিতরনের ছবি  এর ছবি ফলাফ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038600"/>
            <a:ext cx="4191000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86380"/>
            <a:ext cx="662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ছবিগুলোর দিকে লক্ষ্য কর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424535"/>
            <a:ext cx="4191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 মানুষের পাশে মাদার তেরেসা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348335"/>
            <a:ext cx="3886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 জন্য আকুতি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48400"/>
            <a:ext cx="8153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 মানুষের মাঝে খদ্য বিতরণ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90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6" name="Picture 4" descr="মানবসেবা এর ছবি ফলাফল"/>
          <p:cNvPicPr>
            <a:picLocks noChangeAspect="1" noChangeArrowheads="1"/>
          </p:cNvPicPr>
          <p:nvPr/>
        </p:nvPicPr>
        <p:blipFill>
          <a:blip r:embed="rId2"/>
          <a:srcRect b="38854"/>
          <a:stretch>
            <a:fillRect/>
          </a:stretch>
        </p:blipFill>
        <p:spPr bwMode="auto">
          <a:xfrm>
            <a:off x="0" y="2057400"/>
            <a:ext cx="9144000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শিক্ষার্থীরা.........।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057400"/>
            <a:ext cx="7924800" cy="2057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মানবসেবা কি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মানবসেবা মূলক কাজগুলো কাজগূলো ব্যাখ্য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কিভাবে মানবসেবা করা যায় বিশ্লেষণ করতে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609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 লক্ষ কর-  তারা কি করছে?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943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অসহায় মানুষের খাদ্য দিচ্ছে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সেচ্ছাশ্রম এর ছবি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990600"/>
            <a:ext cx="4800600" cy="4648200"/>
          </a:xfrm>
          <a:prstGeom prst="rect">
            <a:avLst/>
          </a:prstGeom>
          <a:noFill/>
        </p:spPr>
      </p:pic>
      <p:pic>
        <p:nvPicPr>
          <p:cNvPr id="19460" name="Picture 4" descr="সেচ্ছাশ্রম এর ছবি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3581400" cy="4648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4724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52400"/>
            <a:ext cx="3581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তারা কি করছে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943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 রাস্তা মেরামত করছে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867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রাস্তা তৈরি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133600" y="762000"/>
            <a:ext cx="5029200" cy="914400"/>
          </a:xfrm>
          <a:prstGeom prst="cloudCallou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 কাজ 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3048000"/>
            <a:ext cx="6934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মানবসেবা বলতে কী বুঝ?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220</Words>
  <Application>Microsoft Office PowerPoint</Application>
  <PresentationFormat>On-screen Show (4:3)</PresentationFormat>
  <Paragraphs>56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40</cp:revision>
  <dcterms:created xsi:type="dcterms:W3CDTF">2017-10-06T12:13:58Z</dcterms:created>
  <dcterms:modified xsi:type="dcterms:W3CDTF">2017-10-07T00:42:57Z</dcterms:modified>
</cp:coreProperties>
</file>